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0" r:id="rId3"/>
    <p:sldId id="256" r:id="rId4"/>
    <p:sldId id="257" r:id="rId5"/>
    <p:sldId id="274" r:id="rId6"/>
    <p:sldId id="273" r:id="rId7"/>
    <p:sldId id="272" r:id="rId8"/>
    <p:sldId id="271" r:id="rId9"/>
    <p:sldId id="270" r:id="rId10"/>
    <p:sldId id="275" r:id="rId11"/>
    <p:sldId id="280" r:id="rId12"/>
    <p:sldId id="279" r:id="rId13"/>
    <p:sldId id="278" r:id="rId14"/>
    <p:sldId id="277" r:id="rId15"/>
    <p:sldId id="276" r:id="rId16"/>
    <p:sldId id="269" r:id="rId17"/>
    <p:sldId id="268" r:id="rId18"/>
    <p:sldId id="264" r:id="rId19"/>
    <p:sldId id="267" r:id="rId20"/>
    <p:sldId id="266" r:id="rId21"/>
    <p:sldId id="265" r:id="rId22"/>
    <p:sldId id="261" r:id="rId23"/>
    <p:sldId id="262" r:id="rId24"/>
    <p:sldId id="258" r:id="rId25"/>
    <p:sldId id="259" r:id="rId26"/>
    <p:sldId id="282" r:id="rId27"/>
    <p:sldId id="283" r:id="rId28"/>
    <p:sldId id="284" r:id="rId29"/>
    <p:sldId id="285" r:id="rId30"/>
    <p:sldId id="281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A2Ry2XuATsBRg0m2wJIYQ==" hashData="b/pXjptbBYEhv8fSFO1RD3xDa9AhWKGC0ShIjnf1Ub5LLS1MvP8P6E5j0rsBktcGsYek7GmijW+oGDh7kdJwE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7A29-0FFF-4E49-AC16-F044F04D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E521C-2E68-4B55-99B0-D659F48E5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F91B-6E99-4B66-96BF-01790D3C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B455C-FBC5-4B8C-BD4D-213E2A64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2CD3D-8366-4287-AD63-48C575D3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0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8AE3-6AA5-4FC9-A34F-FE8F11C7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2F6D4-5E2A-4244-A096-71F3D90FF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C2806-EC0F-4525-A1C6-A4D9B619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852F1-B10A-4493-BC87-166021DD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B0684-1568-4BDA-AE83-A7121EB4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9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44BD3-99F3-4145-AB4A-FE33DC0C2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0A5F4-1CB3-4812-84DF-BE423802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372EE-E214-42DD-902B-198ADED0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68F86-1CA6-4DE1-8A45-C241E685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D0A78-073A-4509-8229-0738D4AC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7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56F1-5290-4FBB-825F-A61E047B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E5B42-E9B1-4B0D-AA2C-F4F4A521B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A438-47D4-4FD6-BF42-1B568A2D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AED5-4543-4C8D-BE50-37B9D0A8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E5FA-1DF1-4C41-8C14-653C69C5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3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A312-3643-44CC-926C-50445072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BF184-BA4A-452C-B468-C3827621E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A26B-608E-4BC9-A4CA-6182058D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8D6C3-B707-4010-A7F2-2A128BBE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5BEF-1BB2-466F-8FA5-9264A372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5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FF43-7A95-40D4-B8B3-FE65B00E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E50D-2C63-4156-B02A-147656D9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6BE75-2C8D-4729-B9CC-3F27E0F1E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E01FF-8983-4E1A-BDFA-A519E1A5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B3AA1-80F4-4C88-912B-02896808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93102-3D79-4B0E-AEBA-895AA2C7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0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E384-FA97-4DAC-8829-BD0E9D15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EBB74-9B20-4339-9004-E700808E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46FC-C593-4B1E-9796-06E059F45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E243D-1504-4EF3-9134-5389C9163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34292-1BCE-40BF-BB87-7FAD3EA27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C8F2F-E645-45E7-B6B9-E971A5D7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0AD33-E970-4632-A7E0-409D36B3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33245-DFF1-4B37-A7F9-55761671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0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882D-776B-4B3B-A5E5-5FCDCC59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CA2BE-69D6-4242-BB6D-C6350197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70B0D-0DBF-4FF2-BCA0-C8066E50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EE1F7-C369-4586-8A5D-C7BCCA35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1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D86A5-B6EF-44E6-A3A1-78CA9CD6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2407D-35D9-46D5-84FF-0A32F10D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936B4-5198-47E2-B009-BCC638E7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5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67A8-4F99-468F-B995-105E5ECA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33DC-1011-4FC9-BAE6-369DFAE7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BB70D-A723-4FCF-9582-8CB877295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6CB67-83C2-442B-B41A-2C23E372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8C843-7881-4E14-AC6D-FA036047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0AA8B-6C3E-463D-9BD0-2F6E09E0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4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7253-EDB3-4815-9A8D-FAA09E2D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FE3B1-0404-487D-98E1-E88821009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E0D4B-E64E-4DD1-A030-6220B3B70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81DAA-C54E-4A7E-8D01-C298F0FB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30464-37AC-4474-A3E9-EED33FCA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C503C-8F2E-47E8-BDA8-688BBA8F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2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6F17C-1476-4101-BF56-CFDCE581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8838-61FE-41C3-ADC6-0FBB3B80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43EDD-F8B4-43B4-8388-6954ECCA8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22DC-9DF6-4BC8-8163-082FC558831E}" type="datetimeFigureOut">
              <a:rPr lang="el-GR" smtClean="0"/>
              <a:t>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030-61A4-4392-898B-B2B86D74C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B9DB-5CD5-4EF4-8139-B4EC1281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072F-DA3A-4F15-8B57-A0EB7FC1CE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24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E140-0D22-4E61-8D87-70B64110F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ATOMIK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ΠΡΟΤΥΠΑ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559B-968D-4F54-BAB6-B920F65B4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ΘΗΒΑΙΟΣ ΛΟΥΚΑΣ</a:t>
            </a:r>
          </a:p>
          <a:p>
            <a:r>
              <a:rPr lang="el-GR" dirty="0"/>
              <a:t>ΦΥΣΙΚΟΣ Μ.</a:t>
            </a:r>
            <a:r>
              <a:rPr lang="en-US" dirty="0"/>
              <a:t>Sc</a:t>
            </a:r>
            <a:r>
              <a:rPr lang="el-GR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E9EC32-2874-4859-B4AB-261030882B1F}"/>
              </a:ext>
            </a:extLst>
          </p:cNvPr>
          <p:cNvSpPr/>
          <p:nvPr/>
        </p:nvSpPr>
        <p:spPr>
          <a:xfrm>
            <a:off x="3332607" y="599143"/>
            <a:ext cx="53847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Φυσική Β’Λυκείου Γενικής Παιδείας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2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18B3B-6A01-4F5C-B3EF-2B6E5A12D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37" y="603682"/>
            <a:ext cx="10997419" cy="52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15754-F9BC-436E-A9C2-3B67F374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6" y="834501"/>
            <a:ext cx="10894369" cy="46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A285A-8D8F-4419-A86B-39BE26794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8" y="1753119"/>
            <a:ext cx="11678558" cy="28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F4398-38D0-4953-8307-434EE2F8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80" y="621436"/>
            <a:ext cx="10374247" cy="51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32E92-B421-4634-B7EC-B5503C32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115411"/>
            <a:ext cx="11443316" cy="66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75CAF-6EEE-41D4-ACE8-12CA8CD9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28" y="184212"/>
            <a:ext cx="10445884" cy="64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DE438-553A-4399-9A35-A2ABF2D3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68" y="381740"/>
            <a:ext cx="11226264" cy="62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C37F8-EAEF-4BEC-B2A4-CC0DAA95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9" y="0"/>
            <a:ext cx="10768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FAA95-6381-49F2-96A0-CEF6D541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97654"/>
            <a:ext cx="11159232" cy="63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721FCF-8CB0-4B3D-9E10-68761B5A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88" y="335132"/>
            <a:ext cx="9555349" cy="61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F6147-DE4A-449A-B8E6-34A24441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6" y="224161"/>
            <a:ext cx="10895540" cy="64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05691-1DC3-46EF-9706-29361136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7" y="213064"/>
            <a:ext cx="10599938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D4543-CD80-4CA7-A3CA-82D41B26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3" y="461640"/>
            <a:ext cx="10617693" cy="57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91F46-D2DB-43BF-AFF1-5C41CD5A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33" y="221942"/>
            <a:ext cx="9135122" cy="66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B98B4-EE92-4141-A736-023F90BA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4" y="125397"/>
            <a:ext cx="11159231" cy="66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6123C-5A9E-4941-9F56-C7F89958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97" y="248574"/>
            <a:ext cx="10493405" cy="64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0C003-422E-458C-B7FF-9F63C7E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9" y="195309"/>
            <a:ext cx="10102788" cy="65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023B7-4CAB-4234-A406-7198A943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133165"/>
            <a:ext cx="10404629" cy="66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C94C4-CE0F-4254-85C4-1565A4EC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3" y="195309"/>
            <a:ext cx="11301273" cy="62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E7F87-6B5A-4B94-98E5-802215305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"/>
          <a:stretch/>
        </p:blipFill>
        <p:spPr>
          <a:xfrm>
            <a:off x="2079812" y="361199"/>
            <a:ext cx="8032376" cy="61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0256F4-F266-4A9D-AABA-EECD051E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19" y="2246050"/>
            <a:ext cx="8921362" cy="15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34CE8-8F6C-43A9-89E2-466D47E5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86" y="115409"/>
            <a:ext cx="9650027" cy="6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0DD43E-35A2-4CC8-B52D-534112CD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0" y="754601"/>
            <a:ext cx="11750380" cy="45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46EEE-29EF-401D-8534-3345E18E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8" y="215283"/>
            <a:ext cx="11706688" cy="64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0A776-80DB-4BE4-8C7C-74CEA2DB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23" y="1225118"/>
            <a:ext cx="6842012" cy="39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924A1-01E0-4AB4-946F-64E59017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0" y="343662"/>
            <a:ext cx="5618869" cy="3642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38E5BA-0CA8-4AC6-811A-1E8C65374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769" y="1979720"/>
            <a:ext cx="4136995" cy="40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E1F13-A1F1-4781-97CE-C8814107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46" y="1814961"/>
            <a:ext cx="7924800" cy="4222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22A57-3D6F-4B5F-96CD-26A2E60BD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469" y="719047"/>
            <a:ext cx="3621741" cy="4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F57DC-F098-46A4-B860-5518EF8A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5" y="223812"/>
            <a:ext cx="7817224" cy="3729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42C0D-1112-440C-9810-03F13D97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2" y="3953130"/>
            <a:ext cx="7064188" cy="2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2DEF2-C5E0-4FF7-9B17-245B484C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0" y="663605"/>
            <a:ext cx="10901779" cy="55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267AE-0491-4D67-9252-6BB069EA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" y="255343"/>
            <a:ext cx="10804123" cy="63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BE266-6F2A-464D-A024-CE33610C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61" y="674703"/>
            <a:ext cx="10323784" cy="53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82C87-B330-49F0-AB9A-33DD7CFF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7" y="994299"/>
            <a:ext cx="11452195" cy="4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63890-B45B-499A-B3EA-18B87C7A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86" y="328475"/>
            <a:ext cx="10835409" cy="56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D030E-BC02-4CF3-8117-90C47C24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5" y="790113"/>
            <a:ext cx="11427407" cy="46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28275-6172-4105-89FE-F9969C15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" y="221942"/>
            <a:ext cx="10813001" cy="63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</Words>
  <Application>Microsoft Office PowerPoint</Application>
  <PresentationFormat>Widescreen</PresentationFormat>
  <Paragraphs>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ATOMIKΑ ΠΡΟΤΥΠΑ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LOUKAS THIVAIOS</dc:creator>
  <cp:lastModifiedBy>LOUKAS THIVAIOS</cp:lastModifiedBy>
  <cp:revision>19</cp:revision>
  <dcterms:created xsi:type="dcterms:W3CDTF">2021-05-04T08:44:58Z</dcterms:created>
  <dcterms:modified xsi:type="dcterms:W3CDTF">2021-05-04T09:28:04Z</dcterms:modified>
</cp:coreProperties>
</file>